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8"/>
  </p:notesMasterIdLst>
  <p:handoutMasterIdLst>
    <p:handoutMasterId r:id="rId9"/>
  </p:handoutMasterIdLst>
  <p:sldIdLst>
    <p:sldId id="263" r:id="rId3"/>
    <p:sldId id="257" r:id="rId4"/>
    <p:sldId id="276" r:id="rId5"/>
    <p:sldId id="275" r:id="rId6"/>
    <p:sldId id="274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6816"/>
    <a:srgbClr val="F7941E"/>
    <a:srgbClr val="425195"/>
    <a:srgbClr val="006633"/>
    <a:srgbClr val="FFCC33"/>
    <a:srgbClr val="00909E"/>
    <a:srgbClr val="AC1D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66"/>
    <p:restoredTop sz="93736"/>
  </p:normalViewPr>
  <p:slideViewPr>
    <p:cSldViewPr snapToObjects="1">
      <p:cViewPr varScale="1">
        <p:scale>
          <a:sx n="65" d="100"/>
          <a:sy n="65" d="100"/>
        </p:scale>
        <p:origin x="186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6" d="100"/>
          <a:sy n="86" d="100"/>
        </p:scale>
        <p:origin x="256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5F1B0-87A2-A644-9042-A9762692E70E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2B732-0CBC-9347-9463-68899F39D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197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3.png>
</file>

<file path=ppt/media/image4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66291D-D843-0345-B3A0-EB056BD918BD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61A0CC-6056-E24F-BDBC-FC9FF4AA2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92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61A0CC-6056-E24F-BDBC-FC9FF4AA22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3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303350"/>
            <a:ext cx="5676900" cy="1089529"/>
          </a:xfrm>
        </p:spPr>
        <p:txBody>
          <a:bodyPr wrap="square" anchor="b">
            <a:sp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 Presentation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800" y="3419868"/>
            <a:ext cx="4533900" cy="258532"/>
          </a:xfrm>
        </p:spPr>
        <p:txBody>
          <a:bodyPr wrap="square">
            <a:spAutoFit/>
          </a:bodyPr>
          <a:lstStyle>
            <a:lvl1pPr marL="0" indent="0">
              <a:buNone/>
              <a:defRPr sz="12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PRESENTATION DATE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" b="9091"/>
          <a:stretch/>
        </p:blipFill>
        <p:spPr>
          <a:xfrm>
            <a:off x="3612776" y="2743200"/>
            <a:ext cx="5607424" cy="4114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9" cy="106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9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4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6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95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915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82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27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125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312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403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2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71600"/>
            <a:ext cx="9296400" cy="5486400"/>
          </a:xfrm>
          <a:prstGeom prst="rect">
            <a:avLst/>
          </a:prstGeom>
          <a:solidFill>
            <a:srgbClr val="00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971800"/>
            <a:ext cx="5562600" cy="590931"/>
          </a:xfrm>
        </p:spPr>
        <p:txBody>
          <a:bodyPr wrap="square" anchor="b">
            <a:sp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Lorem Ipsum </a:t>
            </a:r>
            <a:r>
              <a:rPr lang="en-US" dirty="0" err="1"/>
              <a:t>Dolar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800" y="3505200"/>
            <a:ext cx="5562600" cy="286232"/>
          </a:xfrm>
        </p:spPr>
        <p:txBody>
          <a:bodyPr wrap="square" anchor="t">
            <a:spAutoFit/>
          </a:bodyPr>
          <a:lstStyle>
            <a:lvl1pPr marL="0" indent="0">
              <a:buNone/>
              <a:defRPr sz="1400" baseline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II sub-title here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74" b="61469"/>
          <a:stretch/>
        </p:blipFill>
        <p:spPr>
          <a:xfrm>
            <a:off x="3523346" y="2743200"/>
            <a:ext cx="5606012" cy="4267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9" cy="106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5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B4E2D-0FA8-954D-87CC-D0F1291BA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9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5486400" cy="6934201"/>
          </a:xfrm>
          <a:prstGeom prst="rect">
            <a:avLst/>
          </a:prstGeom>
          <a:solidFill>
            <a:srgbClr val="F79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4800" y="1752600"/>
            <a:ext cx="4207397" cy="480131"/>
          </a:xfrm>
        </p:spPr>
        <p:txBody>
          <a:bodyPr wrap="square" anchor="t" anchorCtr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5486400" y="0"/>
            <a:ext cx="3657600" cy="6934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302569" y="2362200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Place and crop</a:t>
            </a:r>
            <a:r>
              <a:rPr lang="en-US" sz="1600" baseline="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photo to this size.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95" y="153676"/>
            <a:ext cx="1598211" cy="106424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04800" y="2819400"/>
            <a:ext cx="4267200" cy="24959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49870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 userDrawn="1">
          <p15:clr>
            <a:srgbClr val="FBAE40"/>
          </p15:clr>
        </p15:guide>
        <p15:guide id="3" orient="horz" pos="22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-76199"/>
            <a:ext cx="9220200" cy="6934200"/>
          </a:xfrm>
          <a:prstGeom prst="rect">
            <a:avLst/>
          </a:prstGeom>
          <a:solidFill>
            <a:srgbClr val="F794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4800" y="1892645"/>
            <a:ext cx="3581400" cy="480131"/>
          </a:xfrm>
        </p:spPr>
        <p:txBody>
          <a:bodyPr wrap="square" anchor="t" anchorCtr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5029200"/>
            <a:ext cx="9220200" cy="1828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390900" y="5892225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Place and crop</a:t>
            </a:r>
            <a:r>
              <a:rPr lang="en-US" sz="1600" baseline="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photo to this size.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95" y="153676"/>
            <a:ext cx="1598211" cy="106424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04800" y="2590800"/>
            <a:ext cx="3581400" cy="222037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762500" y="2590800"/>
            <a:ext cx="3581400" cy="222037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00" y="1828800"/>
            <a:ext cx="3848100" cy="480131"/>
          </a:xfrm>
        </p:spPr>
        <p:txBody>
          <a:bodyPr anchor="t" anchorCtr="0">
            <a:sp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85112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  <p15:guide id="3" orient="horz" pos="22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21197" y="2191131"/>
            <a:ext cx="4419600" cy="214981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424242"/>
                </a:solidFill>
              </a:defRPr>
            </a:lvl1pPr>
            <a:lvl2pPr>
              <a:defRPr>
                <a:solidFill>
                  <a:srgbClr val="424242"/>
                </a:solidFill>
              </a:defRPr>
            </a:lvl2pPr>
            <a:lvl3pPr marL="1143000" indent="-228600">
              <a:buFont typeface="Arial" charset="0"/>
              <a:buChar char="•"/>
              <a:defRPr>
                <a:solidFill>
                  <a:srgbClr val="42424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</a:lstStyle>
          <a:p>
            <a:r>
              <a:rPr lang="en-US" dirty="0" err="1">
                <a:solidFill>
                  <a:srgbClr val="424242"/>
                </a:solidFill>
              </a:rPr>
              <a:t>Lorem</a:t>
            </a:r>
            <a:r>
              <a:rPr lang="en-US" dirty="0">
                <a:solidFill>
                  <a:srgbClr val="424242"/>
                </a:solidFill>
              </a:rPr>
              <a:t> </a:t>
            </a:r>
            <a:r>
              <a:rPr lang="en-US" dirty="0" err="1">
                <a:solidFill>
                  <a:srgbClr val="424242"/>
                </a:solidFill>
              </a:rPr>
              <a:t>Ipsum</a:t>
            </a:r>
            <a:r>
              <a:rPr lang="en-US" dirty="0">
                <a:solidFill>
                  <a:srgbClr val="424242"/>
                </a:solidFill>
              </a:rPr>
              <a:t> Master text styles</a:t>
            </a:r>
          </a:p>
          <a:p>
            <a:pPr lvl="1"/>
            <a:r>
              <a:rPr lang="en-US" dirty="0"/>
              <a:t>Bullet point text for listing.</a:t>
            </a:r>
          </a:p>
          <a:p>
            <a:pPr lvl="2">
              <a:lnSpc>
                <a:spcPct val="100000"/>
              </a:lnSpc>
              <a:buSzPct val="60000"/>
              <a:buFont typeface="Courier New" charset="0"/>
              <a:buChar char="o"/>
            </a:pPr>
            <a:r>
              <a:rPr lang="en-US" dirty="0"/>
              <a:t>Sub-bullet point text.</a:t>
            </a:r>
          </a:p>
          <a:p>
            <a:pPr lvl="3">
              <a:lnSpc>
                <a:spcPct val="100000"/>
              </a:lnSpc>
              <a:buSzPct val="80000"/>
              <a:buFont typeface="LucidaGrande" charset="0"/>
              <a:buChar char="▸"/>
            </a:pPr>
            <a:r>
              <a:rPr lang="en-US" sz="1400" dirty="0"/>
              <a:t>Sub-bullet point for a paragraph amount of text. Sub-bullet point for a paragraph amount of text.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4800" y="1634800"/>
            <a:ext cx="4419600" cy="480131"/>
          </a:xfrm>
        </p:spPr>
        <p:txBody>
          <a:bodyPr wrap="square" anchor="b">
            <a:spAutoFit/>
          </a:bodyPr>
          <a:lstStyle>
            <a:lvl1pPr>
              <a:defRPr sz="2800" b="0" i="0"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5486400" y="0"/>
            <a:ext cx="3657600" cy="693420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6302569" y="2362200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Place and crop</a:t>
            </a:r>
            <a:r>
              <a:rPr lang="en-US" sz="1600" baseline="0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photo to this size.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9" cy="106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62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 userDrawn="1">
          <p15:clr>
            <a:srgbClr val="FBAE40"/>
          </p15:clr>
        </p15:guide>
        <p15:guide id="3" orient="horz" pos="22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Name  —  XX Month 201X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2133E4-56F7-A340-BF6E-4908ADCB1F6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296400" cy="76200"/>
          </a:xfrm>
          <a:prstGeom prst="rect">
            <a:avLst/>
          </a:prstGeom>
          <a:solidFill>
            <a:srgbClr val="00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9" cy="106424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275460" y="2030343"/>
            <a:ext cx="6658740" cy="408057"/>
          </a:xfrm>
        </p:spPr>
        <p:txBody>
          <a:bodyPr anchor="t">
            <a:normAutofit/>
          </a:bodyPr>
          <a:lstStyle>
            <a:lvl1pPr>
              <a:defRPr sz="1600" b="1" baseline="0"/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4906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1"/>
          </a:xfrm>
          <a:prstGeom prst="rect">
            <a:avLst/>
          </a:prstGeom>
          <a:solidFill>
            <a:srgbClr val="00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t="2479" r="5595" b="2465"/>
          <a:stretch/>
        </p:blipFill>
        <p:spPr>
          <a:xfrm>
            <a:off x="-1" y="0"/>
            <a:ext cx="9144001" cy="6858000"/>
          </a:xfrm>
          <a:prstGeom prst="rect">
            <a:avLst/>
          </a:prstGeom>
          <a:solidFill>
            <a:srgbClr val="006633"/>
          </a:solidFill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304669"/>
            <a:ext cx="5181600" cy="590931"/>
          </a:xfrm>
        </p:spPr>
        <p:txBody>
          <a:bodyPr wrap="square" anchor="b">
            <a:sp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Lorem Ipsum Dolor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74" b="61469"/>
          <a:stretch/>
        </p:blipFill>
        <p:spPr>
          <a:xfrm>
            <a:off x="3523346" y="2743200"/>
            <a:ext cx="5606012" cy="4267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8" cy="106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38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Name  —  XX Month 201X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2133E4-56F7-A340-BF6E-4908ADCB1F6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296400" cy="76200"/>
          </a:xfrm>
          <a:prstGeom prst="rect">
            <a:avLst/>
          </a:prstGeom>
          <a:solidFill>
            <a:srgbClr val="00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5460" y="2743200"/>
            <a:ext cx="3922059" cy="2819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1800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1600">
                <a:latin typeface="Helvetica Neue" charset="0"/>
                <a:ea typeface="Helvetica Neue" charset="0"/>
                <a:cs typeface="Helvetica Neue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80000"/>
              <a:buFont typeface="LucidaGrande" charset="0"/>
              <a:buChar char="▸"/>
              <a:tabLst/>
              <a:defRPr>
                <a:latin typeface="Helvetica Neue" charset="0"/>
                <a:ea typeface="Helvetica Neue" charset="0"/>
                <a:cs typeface="Helvetica Neue" charset="0"/>
              </a:defRPr>
            </a:lvl4pPr>
          </a:lstStyle>
          <a:p>
            <a:r>
              <a:rPr lang="en-US" dirty="0">
                <a:solidFill>
                  <a:srgbClr val="424242"/>
                </a:solidFill>
              </a:rPr>
              <a:t>Lorem Ipsum Master styles</a:t>
            </a:r>
          </a:p>
          <a:p>
            <a:pPr lvl="1"/>
            <a:r>
              <a:rPr lang="en-US" dirty="0"/>
              <a:t>Bullet point text for listing.</a:t>
            </a:r>
          </a:p>
          <a:p>
            <a:pPr lvl="2">
              <a:lnSpc>
                <a:spcPct val="100000"/>
              </a:lnSpc>
              <a:buSzPct val="60000"/>
              <a:buFont typeface="Courier New" charset="0"/>
              <a:buChar char="o"/>
            </a:pPr>
            <a:r>
              <a:rPr lang="en-US" dirty="0"/>
              <a:t>Sub-bullet point text.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80000"/>
              <a:buFont typeface="LucidaGrande" charset="0"/>
              <a:buChar char="▸"/>
              <a:tabLst/>
              <a:defRPr/>
            </a:pPr>
            <a:r>
              <a:rPr lang="en-US" sz="1400" dirty="0"/>
              <a:t>Sub-bullet point for a paragraph amount of text. Sub-bullet point for a paragraph amount of text. 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267200" y="2743200"/>
            <a:ext cx="3922059" cy="2819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1800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1600">
                <a:latin typeface="Helvetica Neue" charset="0"/>
                <a:ea typeface="Helvetica Neue" charset="0"/>
                <a:cs typeface="Helvetica Neue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80000"/>
              <a:buFont typeface="LucidaGrande" charset="0"/>
              <a:buChar char="▸"/>
              <a:tabLst/>
              <a:defRPr>
                <a:latin typeface="Helvetica Neue" charset="0"/>
                <a:ea typeface="Helvetica Neue" charset="0"/>
                <a:cs typeface="Helvetica Neue" charset="0"/>
              </a:defRPr>
            </a:lvl4pPr>
          </a:lstStyle>
          <a:p>
            <a:r>
              <a:rPr lang="en-US" dirty="0">
                <a:solidFill>
                  <a:srgbClr val="424242"/>
                </a:solidFill>
              </a:rPr>
              <a:t>Lorem Ipsum Master styles</a:t>
            </a:r>
          </a:p>
          <a:p>
            <a:pPr lvl="1"/>
            <a:r>
              <a:rPr lang="en-US" dirty="0"/>
              <a:t>Bullet point text for listing.</a:t>
            </a:r>
          </a:p>
          <a:p>
            <a:pPr lvl="2">
              <a:lnSpc>
                <a:spcPct val="100000"/>
              </a:lnSpc>
              <a:buSzPct val="60000"/>
              <a:buFont typeface="Courier New" charset="0"/>
              <a:buChar char="o"/>
            </a:pPr>
            <a:r>
              <a:rPr lang="en-US" dirty="0"/>
              <a:t>Sub-bullet point text.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80000"/>
              <a:buFont typeface="LucidaGrande" charset="0"/>
              <a:buChar char="▸"/>
              <a:tabLst/>
              <a:defRPr/>
            </a:pPr>
            <a:r>
              <a:rPr lang="en-US" sz="1400" dirty="0"/>
              <a:t>Sub-bullet point for a paragraph amount of text. Sub-bullet point for a paragraph amount of text. 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53676"/>
            <a:ext cx="1600199" cy="1064247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75460" y="1981200"/>
            <a:ext cx="6658740" cy="408057"/>
          </a:xfrm>
        </p:spPr>
        <p:txBody>
          <a:bodyPr anchor="t">
            <a:normAutofit/>
          </a:bodyPr>
          <a:lstStyle>
            <a:lvl1pPr>
              <a:defRPr sz="2400" b="1" baseline="0"/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71434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rgbClr val="006633"/>
          </a:solidFill>
          <a:ln>
            <a:solidFill>
              <a:srgbClr val="0066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436" y="762000"/>
            <a:ext cx="2929128" cy="20909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9" t="22672" r="-259" b="45320"/>
          <a:stretch/>
        </p:blipFill>
        <p:spPr>
          <a:xfrm>
            <a:off x="0" y="5029200"/>
            <a:ext cx="9144000" cy="18288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581400" y="3429000"/>
            <a:ext cx="2243563" cy="923330"/>
          </a:xfrm>
        </p:spPr>
        <p:txBody>
          <a:bodyPr wrap="square" anchor="t" anchorCtr="0">
            <a:spAutoFit/>
          </a:bodyPr>
          <a:lstStyle>
            <a:lvl1pPr marL="0" indent="0" algn="ctr">
              <a:lnSpc>
                <a:spcPct val="100000"/>
              </a:lnSpc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37160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182880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John Anderson</a:t>
            </a:r>
            <a:br>
              <a:rPr lang="en-US" dirty="0"/>
            </a:br>
            <a:r>
              <a:rPr lang="en-US" dirty="0"/>
              <a:t>Associate Professor</a:t>
            </a:r>
            <a:br>
              <a:rPr lang="en-US" dirty="0"/>
            </a:br>
            <a:r>
              <a:rPr lang="en-US" dirty="0" err="1"/>
              <a:t>john@gmu.com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498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6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0870" y="6188075"/>
            <a:ext cx="339471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Name  —  XX Month 201X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188075"/>
            <a:ext cx="38735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B4E2D-0FA8-954D-87CC-D0F1291BA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82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0" r:id="rId2"/>
    <p:sldLayoutId id="2147483673" r:id="rId3"/>
    <p:sldLayoutId id="2147483703" r:id="rId4"/>
    <p:sldLayoutId id="2147483699" r:id="rId5"/>
    <p:sldLayoutId id="2147483676" r:id="rId6"/>
    <p:sldLayoutId id="2147483702" r:id="rId7"/>
    <p:sldLayoutId id="2147483701" r:id="rId8"/>
    <p:sldLayoutId id="2147483704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40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  <p15:guide id="3" orient="horz" pos="1440" userDrawn="1">
          <p15:clr>
            <a:srgbClr val="F26B43"/>
          </p15:clr>
        </p15:guide>
        <p15:guide id="4" orient="horz" pos="40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0870" y="6356351"/>
            <a:ext cx="339471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356351"/>
            <a:ext cx="38735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B4E2D-0FA8-954D-87CC-D0F1291BA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574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anaconda/install/window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de.visualstudio.com/Download" TargetMode="External"/><Relationship Id="rId4" Type="http://schemas.openxmlformats.org/officeDocument/2006/relationships/hyperlink" Target="https://lmstudio.ai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303350"/>
            <a:ext cx="5676900" cy="1089529"/>
          </a:xfrm>
        </p:spPr>
        <p:txBody>
          <a:bodyPr/>
          <a:lstStyle/>
          <a:p>
            <a:r>
              <a:rPr lang="en-US" dirty="0"/>
              <a:t>Large Language Model 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Zifu Wang, June</a:t>
            </a:r>
            <a:r>
              <a:rPr lang="en-US" dirty="0"/>
              <a:t> 22, 2024</a:t>
            </a:r>
          </a:p>
        </p:txBody>
      </p:sp>
    </p:spTree>
    <p:extLst>
      <p:ext uri="{BB962C8B-B14F-4D97-AF65-F5344CB8AC3E}">
        <p14:creationId xmlns:p14="http://schemas.microsoft.com/office/powerpoint/2010/main" val="1355839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4">
            <a:extLst>
              <a:ext uri="{FF2B5EF4-FFF2-40B4-BE49-F238E27FC236}">
                <a16:creationId xmlns:a16="http://schemas.microsoft.com/office/drawing/2014/main" id="{4103ABD6-67C9-4F78-B59D-4ACA8B1DC79D}"/>
              </a:ext>
            </a:extLst>
          </p:cNvPr>
          <p:cNvSpPr txBox="1">
            <a:spLocks/>
          </p:cNvSpPr>
          <p:nvPr/>
        </p:nvSpPr>
        <p:spPr>
          <a:xfrm>
            <a:off x="533400" y="2191131"/>
            <a:ext cx="8382000" cy="50937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bg1">
                    <a:lumMod val="8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Programming Language: Python 3.10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Tools:</a:t>
            </a:r>
          </a:p>
          <a:p>
            <a:r>
              <a:rPr lang="en-US" sz="1800" dirty="0">
                <a:solidFill>
                  <a:schemeClr val="bg1"/>
                </a:solidFill>
              </a:rPr>
              <a:t>Anaconda:</a:t>
            </a:r>
          </a:p>
          <a:p>
            <a:r>
              <a:rPr lang="en-US" sz="20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https://docs.anaconda.com/anaconda/install/windows/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LM Studio:</a:t>
            </a:r>
          </a:p>
          <a:p>
            <a:r>
              <a:rPr lang="en-US" sz="2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https://lmstudio.ai/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VS Code Studio:</a:t>
            </a:r>
          </a:p>
          <a:p>
            <a:r>
              <a:rPr lang="en-US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https://code.visualstudio.com/Download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0EED85-F46F-4290-B5A1-BF537ADE3D5D}"/>
              </a:ext>
            </a:extLst>
          </p:cNvPr>
          <p:cNvSpPr txBox="1">
            <a:spLocks/>
          </p:cNvSpPr>
          <p:nvPr/>
        </p:nvSpPr>
        <p:spPr>
          <a:xfrm>
            <a:off x="517003" y="1600200"/>
            <a:ext cx="4419600" cy="5909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76140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7AB2CDD-FBBF-79F9-3CF5-A81116073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76400"/>
            <a:ext cx="3516401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C73F58-525E-974C-D6D7-2E45E06D9881}"/>
              </a:ext>
            </a:extLst>
          </p:cNvPr>
          <p:cNvSpPr txBox="1"/>
          <p:nvPr/>
        </p:nvSpPr>
        <p:spPr>
          <a:xfrm>
            <a:off x="3962400" y="1919981"/>
            <a:ext cx="5181600" cy="413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Encoder: processes the input sequence and generates a set of encoded representations that capture the contextual information of the input.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Decoder: generates the output sequence (e.g., translated text) based on the encoded representations from the encoder and previously generated tokens in the output sequence.</a:t>
            </a:r>
          </a:p>
        </p:txBody>
      </p:sp>
    </p:spTree>
    <p:extLst>
      <p:ext uri="{BB962C8B-B14F-4D97-AF65-F5344CB8AC3E}">
        <p14:creationId xmlns:p14="http://schemas.microsoft.com/office/powerpoint/2010/main" val="844301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34BCE66-31E3-3C59-D2A1-0F46C69BD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17" y="1716378"/>
            <a:ext cx="8558445" cy="4825885"/>
          </a:xfrm>
          <a:prstGeom prst="rect">
            <a:avLst/>
          </a:prstGeom>
        </p:spPr>
      </p:pic>
      <p:pic>
        <p:nvPicPr>
          <p:cNvPr id="8" name="Picture 7" descr="A math equation with a white background&#10;&#10;Description automatically generated">
            <a:extLst>
              <a:ext uri="{FF2B5EF4-FFF2-40B4-BE49-F238E27FC236}">
                <a16:creationId xmlns:a16="http://schemas.microsoft.com/office/drawing/2014/main" id="{95A3E314-E1C4-0E25-1933-D3813E106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424" y="1981200"/>
            <a:ext cx="4547559" cy="8488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7DFBE3-A267-9C58-13B7-15498C6B2719}"/>
              </a:ext>
            </a:extLst>
          </p:cNvPr>
          <p:cNvSpPr txBox="1"/>
          <p:nvPr/>
        </p:nvSpPr>
        <p:spPr>
          <a:xfrm>
            <a:off x="331436" y="1347357"/>
            <a:ext cx="4645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latin typeface="Helvetica Neue" charset="0"/>
              </a:rPr>
              <a:t>GPT Model Structure</a:t>
            </a:r>
          </a:p>
        </p:txBody>
      </p:sp>
    </p:spTree>
    <p:extLst>
      <p:ext uri="{BB962C8B-B14F-4D97-AF65-F5344CB8AC3E}">
        <p14:creationId xmlns:p14="http://schemas.microsoft.com/office/powerpoint/2010/main" val="344085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33911-9E9B-8E13-8D31-77DF06F5A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3" y="2385637"/>
            <a:ext cx="8991600" cy="2086725"/>
          </a:xfrm>
        </p:spPr>
        <p:txBody>
          <a:bodyPr/>
          <a:lstStyle/>
          <a:p>
            <a:pPr algn="ctr"/>
            <a:r>
              <a:rPr lang="en-US" dirty="0"/>
              <a:t>Questions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zwang31@gmu.edu</a:t>
            </a:r>
          </a:p>
        </p:txBody>
      </p:sp>
    </p:spTree>
    <p:extLst>
      <p:ext uri="{BB962C8B-B14F-4D97-AF65-F5344CB8AC3E}">
        <p14:creationId xmlns:p14="http://schemas.microsoft.com/office/powerpoint/2010/main" val="119176972"/>
      </p:ext>
    </p:extLst>
  </p:cSld>
  <p:clrMapOvr>
    <a:masterClrMapping/>
  </p:clrMapOvr>
</p:sld>
</file>

<file path=ppt/theme/theme1.xml><?xml version="1.0" encoding="utf-8"?>
<a:theme xmlns:a="http://schemas.openxmlformats.org/drawingml/2006/main" name="GMU Schar_PPT Template_From Bluetext_24Aug16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MU-ppt-template-FromBluetext" id="{A242E2FB-71D6-ED4A-9A9B-648F0A11C40C}" vid="{BA0009E1-C7D5-C54A-BAA9-CD1C58E379F4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MU-ppt-template-FromBluetext" id="{A242E2FB-71D6-ED4A-9A9B-648F0A11C40C}" vid="{1226C537-A8F0-D54F-A8FF-B083F0E8023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GMU Schar_PPT Template_From Bluetext_24Aug16</Template>
  <TotalTime>5892</TotalTime>
  <Words>123</Words>
  <Application>Microsoft Office PowerPoint</Application>
  <PresentationFormat>On-screen Show (4:3)</PresentationFormat>
  <Paragraphs>21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Helvetica Neue</vt:lpstr>
      <vt:lpstr>Helvetica Neue Medium</vt:lpstr>
      <vt:lpstr>LucidaGrande</vt:lpstr>
      <vt:lpstr>Arial</vt:lpstr>
      <vt:lpstr>Calibri</vt:lpstr>
      <vt:lpstr>Courier New</vt:lpstr>
      <vt:lpstr>Times New Roman</vt:lpstr>
      <vt:lpstr>GMU Schar_PPT Template_From Bluetext_24Aug16</vt:lpstr>
      <vt:lpstr>2_Office Theme</vt:lpstr>
      <vt:lpstr>Large Language Model Implementation</vt:lpstr>
      <vt:lpstr>PowerPoint Presentation</vt:lpstr>
      <vt:lpstr>PowerPoint Presentation</vt:lpstr>
      <vt:lpstr>PowerPoint Presentation</vt:lpstr>
      <vt:lpstr>Questions   zwang31@gmu.edu</vt:lpstr>
    </vt:vector>
  </TitlesOfParts>
  <Company>George Mason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Edit Master Title Style Presentation</dc:title>
  <dc:creator>Keith Strigaro</dc:creator>
  <cp:lastModifiedBy>Zifu Wang</cp:lastModifiedBy>
  <cp:revision>17</cp:revision>
  <cp:lastPrinted>2016-08-18T14:34:35Z</cp:lastPrinted>
  <dcterms:created xsi:type="dcterms:W3CDTF">2016-08-25T14:31:37Z</dcterms:created>
  <dcterms:modified xsi:type="dcterms:W3CDTF">2024-06-22T11:10:52Z</dcterms:modified>
</cp:coreProperties>
</file>

<file path=docProps/thumbnail.jpeg>
</file>